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10" d="100"/>
          <a:sy n="10" d="100"/>
        </p:scale>
        <p:origin x="150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66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68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90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09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6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84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94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23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28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65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88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7223-2D68-41D4-AD8D-700E403A017B}" type="datetimeFigureOut">
              <a:rPr lang="pt-BR" smtClean="0"/>
              <a:t>01/04/2018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ADD7-1353-46BF-B989-5F1B58B590B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0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62" y="38402085"/>
            <a:ext cx="28086706" cy="44687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62" y="220308"/>
            <a:ext cx="28098899" cy="8236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96" y="3490809"/>
            <a:ext cx="6385548" cy="49659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478" y="35492664"/>
            <a:ext cx="20076542" cy="47774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594253" y="3951194"/>
            <a:ext cx="16378010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1500" b="1" dirty="0" smtClean="0"/>
              <a:t>ESCREVA O TÍTULO DE SEU</a:t>
            </a:r>
          </a:p>
          <a:p>
            <a:pPr algn="r"/>
            <a:r>
              <a:rPr lang="pt-BR" sz="11500" b="1" dirty="0" smtClean="0"/>
              <a:t>TRABALHO NESTE CAMPO</a:t>
            </a:r>
            <a:endParaRPr lang="pt-BR" sz="11500" b="1" dirty="0"/>
          </a:p>
        </p:txBody>
      </p:sp>
      <p:sp>
        <p:nvSpPr>
          <p:cNvPr id="10" name="Rectangle 9"/>
          <p:cNvSpPr/>
          <p:nvPr/>
        </p:nvSpPr>
        <p:spPr>
          <a:xfrm>
            <a:off x="16547486" y="7582957"/>
            <a:ext cx="1042477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7200" dirty="0" smtClean="0"/>
              <a:t>Autor 1, Autor 2, Autor 3...</a:t>
            </a:r>
            <a:endParaRPr lang="pt-BR" sz="7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9183610" y="8783286"/>
            <a:ext cx="177886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7200" i="1" dirty="0" smtClean="0"/>
              <a:t>E-mail Autor 1, E-mail Autor 2, E-mail Autor 3...</a:t>
            </a:r>
            <a:endParaRPr lang="pt-BR" sz="720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556478" y="10310183"/>
            <a:ext cx="60660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/>
              <a:t>INTRODUÇÃO</a:t>
            </a:r>
            <a:endParaRPr lang="pt-BR" sz="8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97280" y="11633622"/>
            <a:ext cx="12984480" cy="9514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Escreva o texto aqui.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tx1"/>
                </a:solidFill>
              </a:rPr>
              <a:t>Escreva o texto aqui. Escreva o texto aqui. Escreva o texto aqui. Escreva o texto aqui. Escreva o texto aqui. Escreva o texto aqui. Escreva o texto aqui. Escreva o texto aqui. Escreva o texto aqui. Escreva o texto aqui. Escreva o texto aqui. </a:t>
            </a:r>
          </a:p>
          <a:p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1383" y="19824519"/>
            <a:ext cx="67562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/>
              <a:t>METODOLOGIA</a:t>
            </a:r>
            <a:endParaRPr lang="pt-BR" sz="8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97280" y="21147958"/>
            <a:ext cx="12984480" cy="1265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Escreva o texto aqui.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tx1"/>
                </a:solidFill>
              </a:rPr>
              <a:t>Escreva o texto aqui. Escreva o texto aqui. Escreva o texto aqui. Escreva o texto aqui. Escreva o texto aqui. Escreva o texto aqui. Escreva o texto aqui. Escreva o texto aqui. Escreva o texto aqui. Escreva o texto aqui. Escreva o texto aqui. Escreva o texto aqui. Escreva o texto aqui. 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098001" y="10365222"/>
            <a:ext cx="56421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/>
              <a:t>RESULTADOS</a:t>
            </a:r>
            <a:endParaRPr lang="pt-BR" sz="8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4426854" y="11688661"/>
            <a:ext cx="12984480" cy="323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Escreva o texto aqui.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tx1"/>
                </a:solidFill>
              </a:rPr>
              <a:t>Escreva o texto aqui. Escreva o texto aqui. Escreva o texto aqui. Escreva o texto aqui.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50992" y="22223022"/>
            <a:ext cx="5489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/>
              <a:t>CONCLUSÃO</a:t>
            </a:r>
            <a:endParaRPr lang="pt-BR" sz="8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579845" y="23472982"/>
            <a:ext cx="12984480" cy="6373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Escreva o texto aqui.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tx1"/>
                </a:solidFill>
              </a:rPr>
              <a:t>Escreva o texto aqui. Escreva o texto aqui. Escreva o texto aqui. Escreva o texto aqui. Escreva o texto aqui. Escreva o texto aqui. Escreva o texto aqui. Escreva o texto aqui.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784994" y="15064426"/>
            <a:ext cx="10574182" cy="484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TextBox 29"/>
          <p:cNvSpPr txBox="1"/>
          <p:nvPr/>
        </p:nvSpPr>
        <p:spPr>
          <a:xfrm>
            <a:off x="16232426" y="20148176"/>
            <a:ext cx="9373335" cy="1139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Figura 1 – Insira a legenda</a:t>
            </a:r>
            <a:endParaRPr lang="pt-BR" dirty="0"/>
          </a:p>
        </p:txBody>
      </p:sp>
      <p:sp>
        <p:nvSpPr>
          <p:cNvPr id="31" name="TextBox 30"/>
          <p:cNvSpPr txBox="1"/>
          <p:nvPr/>
        </p:nvSpPr>
        <p:spPr>
          <a:xfrm>
            <a:off x="1097280" y="31065401"/>
            <a:ext cx="4361066" cy="1139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097280" y="32204624"/>
            <a:ext cx="28125420" cy="1139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Insira aqui as referências usadas para elaborar o pôster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301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249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Isabela Nardi da Silva</dc:creator>
  <cp:lastModifiedBy>Isabela Nardi da Silva</cp:lastModifiedBy>
  <cp:revision>2</cp:revision>
  <dcterms:created xsi:type="dcterms:W3CDTF">2018-04-01T16:05:10Z</dcterms:created>
  <dcterms:modified xsi:type="dcterms:W3CDTF">2018-04-01T16:19:03Z</dcterms:modified>
</cp:coreProperties>
</file>